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0" r:id="rId4"/>
    <p:sldId id="257" r:id="rId6"/>
    <p:sldId id="259" r:id="rId7"/>
    <p:sldId id="273" r:id="rId8"/>
    <p:sldId id="274" r:id="rId9"/>
    <p:sldId id="275" r:id="rId10"/>
    <p:sldId id="276" r:id="rId11"/>
    <p:sldId id="277" r:id="rId12"/>
    <p:sldId id="278" r:id="rId13"/>
    <p:sldId id="260" r:id="rId14"/>
    <p:sldId id="279" r:id="rId15"/>
    <p:sldId id="261" r:id="rId16"/>
    <p:sldId id="262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15ed20f0009b207d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05c5e781?pid=a5f30326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74fab3e06?pid=105c5e781&amp;color=0,0,0&amp;vtp=1&amp;bbb=1&amp;hb=1"/>
          <p:cNvSpPr/>
          <p:nvPr/>
        </p:nvSpPr>
        <p:spPr>
          <a:xfrm>
            <a:off x="612648" y="113525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①紧扣标题，阐明了革命文物的深刻内涵，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为全文奠定了基调。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引用习近平总书记的话，说明保护好、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运用好革命文物的重要性。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含蓄隽永，用简练的语言表明文物虽静默无言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，却承载了丰富的历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史信息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见证了时代的变迁。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列举具有典型意义的革命文物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，深刻揭示了革命文物的历史价值和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文化内涵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，强调了革命文物在弘扬革命传统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、加强社会主义精神文明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建设等方面的重要作用。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4fab3e06?pid=105c5e781&amp;color=0,0,0&amp;vtp=1&amp;bbb=1&amp;hb=1"/>
          <p:cNvSpPr/>
          <p:nvPr/>
        </p:nvSpPr>
        <p:spPr>
          <a:xfrm>
            <a:off x="612648" y="468000"/>
            <a:ext cx="10963656" cy="3142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揭示革命文物保护和利用的关系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，强调保护工作的基础性和重要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阐明革命文物传承保护和活化利用的双重任务。一方面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，要保护好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革命文物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，让它们完好地保存下来，传承给后代；另一方面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，要活化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利用好革命文物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，让它们在新时代焕发出新的生机和活力。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_1#0d1d6322f?pid=105c5e781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画线句子阐明了怎样才能让革命文物焕发恒久光彩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。请仿照画线句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，写一个关于学习的句子。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800" dirty="0"/>
          </a:p>
        </p:txBody>
      </p:sp>
      <p:sp>
        <p:nvSpPr>
          <p:cNvPr id="3" name="QB_6_AN.2_1#0d1d6322f.blank?pid=105c5e781&amp;color=0,0,0&amp;vpa=1&amp;vtp=1&amp;bbb=1&amp;hb=1"/>
          <p:cNvSpPr/>
          <p:nvPr/>
        </p:nvSpPr>
        <p:spPr>
          <a:xfrm>
            <a:off x="612648" y="1732920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（示例）只有踏实学习，勤奋努力，不断积累，才能在考场中脱颖而出。</a:t>
            </a:r>
            <a:endParaRPr lang="en-US" altLang="zh-CN" sz="2800" dirty="0"/>
          </a:p>
        </p:txBody>
      </p:sp>
      <p:sp>
        <p:nvSpPr>
          <p:cNvPr id="4" name="P_6_BD#145a63a7c?pid=105c5e781&amp;color=0,0,0&amp;vtp=1&amp;bbb=1&amp;hb=1"/>
          <p:cNvSpPr/>
          <p:nvPr/>
        </p:nvSpPr>
        <p:spPr>
          <a:xfrm>
            <a:off x="612648" y="3032828"/>
            <a:ext cx="10963656" cy="11990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⑧运用排比的修辞手法，列举革命文物保护利用的途径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，增强了语言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的节奏感和表现力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，使表达更有气势和感染力。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45a63a7c?pid=105c5e781&amp;color=0,0,0&amp;vtp=1&amp;bt=1&amp;bbb=1&amp;hb=1"/>
          <p:cNvSpPr/>
          <p:nvPr/>
        </p:nvSpPr>
        <p:spPr>
          <a:xfrm>
            <a:off x="612648" y="468000"/>
            <a:ext cx="10963656" cy="563772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文章紧扣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“让革命文物焕发恒久光彩”的主题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，以广东广州上线不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可移动革命文物数字化展示应用系统小程序的实例开篇，阐述了革命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文物承载光荣历史等重要作用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强调革命文物保护与利用的重要性。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在论述中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，既点明保护是前提与基础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，我国正不断夯实革命文物工作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；又指出活化利用的关键，如创新体验互动方式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、融合多领域发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。全文层层递进，通过列举北京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、重庆等地的实践及江西潭头村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的范例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，清晰展现革命文物保护与利用的多元路径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，呼吁人们守正创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，让革命文物在新时代持续发挥服务大局、资政育人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、推动发展的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独特作用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，为民族复兴助力。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5ac6fdd0.fixed?pid=07852f371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2#85ac6fdd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85ac6fdd0.fixed?pid=07852f371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单元主题阅读·时代镜像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5_BD#23463eb70?pid=a5f30326c&amp;color=0,0,0&amp;vtp=1&amp;bbb=1&amp;hb=1"/>
              <p:cNvSpPr/>
              <p:nvPr/>
            </p:nvSpPr>
            <p:spPr>
              <a:xfrm>
                <a:off x="554228" y="706363"/>
                <a:ext cx="10963656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让革命文物焕发恒久光彩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尹双红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一件件革命文物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无声讲述着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红色政权是怎么来的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新中国是怎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么来的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今天的幸福生活是怎么来的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是激扬奋进力量的深厚滋养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4" name="P_5_BD#23463eb70?pid=a5f3032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228" y="706363"/>
                <a:ext cx="10963656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5" t="-8" r="2" b="-197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3463eb70?pid=a5f30326c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打开地图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革命文物的分布一目了然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点击图标还能查看文物现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状照片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文物讲解视频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红色游径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为用户提供不同主题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的红色旅游精品线路指南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整合多家革命文物纪念场馆参观预约小程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游客无须逐个查找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预约进馆更方便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前段时间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广东广州正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式上线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花城红图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广州市不可移动革命文物数字化展示应用系统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为游客了解革命文物提供了更便捷的渠道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ker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习近平总书记在湖南考察时强调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保护好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运用好红色资源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强革命传统和爱国主义教育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引导广大干部群众发扬优良传统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赓续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23463eb70?pid=a5f30326c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红色血脉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践行社会主义核心价值观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培育时代新风新貌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文物不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言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自有春秋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浙江嘉兴南湖红船播下革命的火种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江西井冈山八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角楼的油灯照亮农村包围城市的革命道路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陕西延安杨家岭中央大礼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堂见证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在党的历史上具有重要里程碑意义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的党的七大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革命文物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承载党和人民英勇奋斗的光荣历史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记载中国革命的伟大历程和感人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事迹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是党和国家的宝贵财富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是弘扬革命传统和革命文化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加强社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会主义精神文明建设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激发爱国热情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振奋民族精神的生动教材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因此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我们必须加强对革命文物的保护和利用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23463eb70?pid=a5f3032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23463eb70?pid=a5f30326c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保护是革命文物工作的前提和基础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只有保护好才能利用好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近年来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我国革命文物工作基础不断夯实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，31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个省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和新疆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生产建设兵团陆续公布第一批和第二批革命文物名录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保护革命文物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渐成社会共识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保护管理状况显著改善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据统计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全国登记的不可移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动革命文物有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3.6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万多处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国有馆藏可移动革命文物超过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100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套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2024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我国将核定公布第三批革命文物名录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公布实施革命文物保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护利用片区专项规划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启动一批片区连片保护和整体展示项目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这些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举措有利于进一步凝聚各方力量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推动对革命文物的整体保护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23463eb70?pid=a5f3032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3878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23463eb70?pid=a5f30326c&amp;color=0,0,0&amp;vtp=1&amp;bbb=1&amp;hb=1"/>
              <p:cNvSpPr/>
              <p:nvPr/>
            </p:nvSpPr>
            <p:spPr>
              <a:xfrm>
                <a:off x="612648" y="468000"/>
                <a:ext cx="10963656" cy="548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革命文物既要传承保护好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更要活化利用好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习近平总书记指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我们对这些历史都很早就了解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但还要学而时习之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反复琢磨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吸取营养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从中去提炼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去升华我们的领悟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推动更多人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学而时习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一个重要方面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就是让革命文物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起来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在北京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新青年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编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辑部旧址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游客可以亲手印一期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新青年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经典封面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在重庆红岩革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命历史博物馆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观众可以借助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影像和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VR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技术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穿越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到烽火年代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日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益丰富多元的体验与互动方式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拉近了革命文物与人们的距离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增强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了革命文物的吸引力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感染力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实践证明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只有不断创新呈现方式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提升展陈水平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讲好红色故事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才能让革命文物焕发恒久光彩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23463eb70?pid=a5f3032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4864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23463eb70?pid=a5f30326c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放在更大的视野来看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革命文物保护利用完全可以与红色旅游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乡村全面振兴等相结合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与文化创意等产业相融合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比如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江西赣州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于都县潭头村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通过集中修缮红军军医学校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红一军团长征渡口等红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色旧址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配套建设红色书屋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红色影院等场所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打造红色参观路线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将革命文物保护利用融入红色旅游之中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让许多村民吃上了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旅游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与教育互动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与科技联手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与创意嫁接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与旅游合作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让更多红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色元素可触摸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能感知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既能促进更多人走近革命文物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也将为美好</a:t>
                </a:r>
                <a:endParaRPr lang="en-US" altLang="zh-CN" sz="2800" b="0" i="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生活添彩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23463eb70?pid=a5f3032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3463eb70?pid=a5f30326c&amp;color=0,0,0&amp;vtp=1&amp;bbb=1&amp;hb=1"/>
          <p:cNvSpPr/>
          <p:nvPr/>
        </p:nvSpPr>
        <p:spPr>
          <a:xfrm>
            <a:off x="612648" y="468000"/>
            <a:ext cx="10963656" cy="37898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知所从来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方明所往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一件件革命文物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无声讲述着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红色政权是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新中国是怎么来的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今天的幸福生活是怎么来的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是激扬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奋进力量的深厚滋养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坚持守正创新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切实把革命文物保护好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不断增强革命文物的生命力和影响力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必能更好发挥革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命文物服务大局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资政育人和推动发展的独特作用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#1.9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2282</Words>
  <Application>WPS 演示</Application>
  <PresentationFormat>宽屏</PresentationFormat>
  <Paragraphs>107</Paragraphs>
  <Slides>13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Cambria Math</vt:lpstr>
      <vt:lpstr>Calibri</vt:lpstr>
      <vt:lpstr>Arial Unicode MS</vt:lpstr>
      <vt:lpstr>等线</vt:lpstr>
      <vt:lpstr>Calibri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2025-07-25T02:10:00Z</dcterms:created>
  <dcterms:modified xsi:type="dcterms:W3CDTF">2025-09-04T03:24:14Z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1EDA6370C0814B669333F0F7175DCB96_12</vt:lpwstr>
  </property>
  <property fmtid="{D5CDD505-2E9C-101B-9397-08002B2CF9AE}" pid="3" name="KSOProductBuildVer">
    <vt:lpwstr>2052-12.1.0.22529</vt:lpwstr>
  </property>
</Properties>
</file>